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9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2BE5-7797-47CA-BC94-24E0944B978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2C1-8782-4338-B62E-A2493D8AE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2BE5-7797-47CA-BC94-24E0944B978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2C1-8782-4338-B62E-A2493D8AE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2BE5-7797-47CA-BC94-24E0944B978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2C1-8782-4338-B62E-A2493D8AE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2BE5-7797-47CA-BC94-24E0944B978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2C1-8782-4338-B62E-A2493D8AE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2BE5-7797-47CA-BC94-24E0944B978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2C1-8782-4338-B62E-A2493D8AE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2BE5-7797-47CA-BC94-24E0944B978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2C1-8782-4338-B62E-A2493D8AE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2BE5-7797-47CA-BC94-24E0944B978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2C1-8782-4338-B62E-A2493D8AE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2BE5-7797-47CA-BC94-24E0944B978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2C1-8782-4338-B62E-A2493D8AE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2BE5-7797-47CA-BC94-24E0944B978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2C1-8782-4338-B62E-A2493D8AE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2BE5-7797-47CA-BC94-24E0944B978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2C1-8782-4338-B62E-A2493D8AE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2BE5-7797-47CA-BC94-24E0944B978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2C1-8782-4338-B62E-A2493D8AE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12BE5-7797-47CA-BC94-24E0944B9780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E02C1-8782-4338-B62E-A2493D8AEF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/>
          <a:lstStyle/>
          <a:p>
            <a:r>
              <a:rPr lang="en-US" dirty="0" smtClean="0"/>
              <a:t>Geometry Section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1219200" y="3200400"/>
            <a:ext cx="4419600" cy="1981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Calculate Volume of Stores in the mall</a:t>
            </a:r>
            <a:endParaRPr lang="en-US" dirty="0"/>
          </a:p>
        </p:txBody>
      </p:sp>
      <p:pic>
        <p:nvPicPr>
          <p:cNvPr id="1026" name="Picture 2" descr="C:\Users\jerome\AppData\Local\Microsoft\Windows\Temporary Internet Files\Content.IE5\0S9EH976\MC90004841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133600"/>
            <a:ext cx="6095999" cy="25135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90800" y="5257800"/>
            <a:ext cx="82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4800600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0" y="3048000"/>
            <a:ext cx="80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Height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store has a height of 10 feet</a:t>
            </a:r>
          </a:p>
          <a:p>
            <a:r>
              <a:rPr lang="en-US" dirty="0" smtClean="0"/>
              <a:t>Small stores assumed to have 1500 sq ft</a:t>
            </a:r>
          </a:p>
          <a:p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1676400" y="2895600"/>
            <a:ext cx="5638800" cy="2359152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0" y="3810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Assumed exchange is between 6 and 10 times per hour.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2590800" y="3886200"/>
            <a:ext cx="2667000" cy="1216152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219200" y="4343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6200000">
            <a:off x="4096512" y="29138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how much space will the average person need?</a:t>
            </a:r>
            <a:endParaRPr lang="en-US" dirty="0"/>
          </a:p>
        </p:txBody>
      </p:sp>
      <p:pic>
        <p:nvPicPr>
          <p:cNvPr id="2053" name="Picture 5" descr="C:\Users\jerome\AppData\Local\Microsoft\Windows\Temporary Internet Files\Content.IE5\0S9EH976\MM90028388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1" y="2514600"/>
            <a:ext cx="53340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55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Geometry Section</vt:lpstr>
      <vt:lpstr>Calculate Volume of Stores in the mall</vt:lpstr>
      <vt:lpstr>Assumed Values</vt:lpstr>
      <vt:lpstr>Air Exchange</vt:lpstr>
      <vt:lpstr>Personal Space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Section</dc:title>
  <dc:creator>jerome</dc:creator>
  <cp:lastModifiedBy>Windows User</cp:lastModifiedBy>
  <cp:revision>4</cp:revision>
  <dcterms:created xsi:type="dcterms:W3CDTF">2013-03-04T05:18:35Z</dcterms:created>
  <dcterms:modified xsi:type="dcterms:W3CDTF">2013-03-06T17:07:49Z</dcterms:modified>
</cp:coreProperties>
</file>